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57" r:id="rId3"/>
    <p:sldId id="261" r:id="rId4"/>
    <p:sldId id="258" r:id="rId5"/>
    <p:sldId id="263" r:id="rId6"/>
    <p:sldId id="264" r:id="rId7"/>
    <p:sldId id="266" r:id="rId8"/>
    <p:sldId id="265" r:id="rId9"/>
    <p:sldId id="259" r:id="rId10"/>
    <p:sldId id="262" r:id="rId11"/>
    <p:sldId id="267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0" autoAdjust="0"/>
    <p:restoredTop sz="94624" autoAdjust="0"/>
  </p:normalViewPr>
  <p:slideViewPr>
    <p:cSldViewPr>
      <p:cViewPr varScale="1">
        <p:scale>
          <a:sx n="69" d="100"/>
          <a:sy n="69" d="100"/>
        </p:scale>
        <p:origin x="-744" y="-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2376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pPr/>
              <a:t>2/9/2022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pPr/>
              <a:t>2/9/2022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pPr/>
              <a:t>2/9/2022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pPr/>
              <a:t>2/9/2022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pPr/>
              <a:t>2/9/2022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pPr/>
              <a:t>2/9/2022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pPr/>
              <a:t>2/9/2022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pPr/>
              <a:t>2/9/2022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pPr/>
              <a:t>2/9/2022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pPr/>
              <a:t>2/9/2022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pPr/>
              <a:t>2/9/2022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pPr/>
              <a:t>2/9/2022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B216198-58F8-8A4D-81A0-1978437282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77064" y="1862663"/>
            <a:ext cx="8268417" cy="2362200"/>
          </a:xfrm>
        </p:spPr>
        <p:txBody>
          <a:bodyPr/>
          <a:lstStyle/>
          <a:p>
            <a:pPr algn="l"/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Амаева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Сацита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Махамедовна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Воспитатель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МБДОУ « Детского сада № 1 «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Аленушка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»  С .Садовое  Грозненского муниципального района»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A0C9F85-DA36-7A4B-8AC3-8CC1DFBDD1AF}"/>
              </a:ext>
            </a:extLst>
          </p:cNvPr>
          <p:cNvSpPr txBox="1"/>
          <p:nvPr/>
        </p:nvSpPr>
        <p:spPr>
          <a:xfrm>
            <a:off x="2028283" y="4224863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7423490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0084D3A-2C5A-DA41-A9BD-430B5769E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Мои планы на будущее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52E94AF-70C2-614D-A0A0-7DC802409E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i="0" u="none" strike="noStrike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Педагог</a:t>
            </a:r>
            <a:r>
              <a:rPr lang="ru-RU" b="0" i="0" u="none" strike="noStrike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 в детском саду должен двигаться только вперед. Проявляя в работе творчество, упорство и креативность, можно с уверенностью говорить о своем вкладе в полноценное развитие личности ребенка. Этот процесс очень интересный, который захватывает тебя полностью. Когда </a:t>
            </a:r>
            <a:r>
              <a:rPr lang="ru-RU" b="1" i="0" u="none" strike="noStrike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воспитатель </a:t>
            </a:r>
            <a:r>
              <a:rPr lang="ru-RU" b="0" i="0" u="none" strike="noStrike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начинает творить вместе с детьми, у них появляется интерес, желание узнать что-то большее, исследовать неизведанное и самое главное – они начинают раскрываться как личность.</a:t>
            </a:r>
          </a:p>
          <a:p>
            <a:r>
              <a:rPr lang="ru-RU" b="0" i="0" u="none" strike="noStrike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Благодаря своей </a:t>
            </a:r>
            <a:r>
              <a:rPr lang="ru-RU" b="1" i="0" u="none" strike="noStrike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профессии</a:t>
            </a:r>
            <a:r>
              <a:rPr lang="ru-RU" b="0" i="0" u="none" strike="noStrike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, у меня появились новые возможности в познании детской души, в том числе и человеческой в целом. </a:t>
            </a:r>
          </a:p>
          <a:p>
            <a:r>
              <a:rPr lang="ru-RU" b="0" i="0" u="none" strike="noStrike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Мой </a:t>
            </a:r>
            <a:r>
              <a:rPr lang="ru-RU" i="0" u="none" strike="noStrike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путь воспитателя только начинается я надеюсь что он пройдет </a:t>
            </a:r>
            <a:r>
              <a:rPr lang="ru-RU" dirty="0" smtClean="0">
                <a:solidFill>
                  <a:srgbClr val="111111"/>
                </a:solidFill>
                <a:latin typeface="Arial" panose="020B0604020202020204" pitchFamily="34" charset="0"/>
              </a:rPr>
              <a:t>интересно </a:t>
            </a:r>
            <a:r>
              <a:rPr lang="ru-RU" i="0" u="none" strike="noStrike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i="0" u="none" strike="noStrike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и насыщенно я приложу усилия для </a:t>
            </a:r>
            <a:r>
              <a:rPr lang="ru-RU" i="0" u="none" strike="noStrike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этого усилия 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0338070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3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04800"/>
            <a:ext cx="11734800" cy="62484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5BB2369-6369-2843-ADED-818F7F60E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873" y="650488"/>
            <a:ext cx="10058400" cy="1208828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C00000"/>
                </a:solidFill>
              </a:rPr>
              <a:t>Общие сведения о воспитатели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A8FFDF7-BC14-0D49-A80F-96C828A452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342" y="650487"/>
            <a:ext cx="21403570" cy="1178313"/>
          </a:xfrm>
        </p:spPr>
        <p:txBody>
          <a:bodyPr/>
          <a:lstStyle/>
          <a:p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8" name="Объект 2">
            <a:extLst>
              <a:ext uri="{FF2B5EF4-FFF2-40B4-BE49-F238E27FC236}">
                <a16:creationId xmlns="" xmlns:a16="http://schemas.microsoft.com/office/drawing/2014/main" id="{3BF59827-4913-FA49-AE79-41672A6E45BD}"/>
              </a:ext>
            </a:extLst>
          </p:cNvPr>
          <p:cNvSpPr>
            <a:spLocks noGrp="1"/>
          </p:cNvSpPr>
          <p:nvPr/>
        </p:nvSpPr>
        <p:spPr>
          <a:xfrm>
            <a:off x="457200" y="2133600"/>
            <a:ext cx="10996342" cy="41352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700" dirty="0"/>
              <a:t>Я, </a:t>
            </a:r>
            <a:r>
              <a:rPr lang="ru-RU" sz="2700" dirty="0" err="1"/>
              <a:t>Амаева</a:t>
            </a:r>
            <a:r>
              <a:rPr lang="ru-RU" sz="2700" dirty="0"/>
              <a:t> </a:t>
            </a:r>
            <a:r>
              <a:rPr lang="ru-RU" sz="2700" dirty="0" err="1"/>
              <a:t>Сацита</a:t>
            </a:r>
            <a:r>
              <a:rPr lang="ru-RU" sz="2700" dirty="0"/>
              <a:t> </a:t>
            </a:r>
            <a:r>
              <a:rPr lang="ru-RU" sz="2700" dirty="0" err="1" smtClean="0"/>
              <a:t>Махамедовна</a:t>
            </a:r>
            <a:r>
              <a:rPr lang="ru-RU" sz="2700" dirty="0" smtClean="0"/>
              <a:t> Родилась 31.01.1996г.</a:t>
            </a:r>
            <a:endParaRPr lang="en-US" sz="2700" dirty="0" smtClean="0"/>
          </a:p>
          <a:p>
            <a:r>
              <a:rPr lang="ru-RU" sz="2700" dirty="0" smtClean="0"/>
              <a:t>В </a:t>
            </a:r>
            <a:r>
              <a:rPr lang="ru-RU" sz="2700" dirty="0"/>
              <a:t>Чеченской </a:t>
            </a:r>
            <a:r>
              <a:rPr lang="ru-RU" sz="2700" dirty="0" smtClean="0"/>
              <a:t>Республике, Грозненского </a:t>
            </a:r>
            <a:r>
              <a:rPr lang="ru-RU" sz="2700" dirty="0"/>
              <a:t>района в селе Садовое. </a:t>
            </a:r>
          </a:p>
          <a:p>
            <a:r>
              <a:rPr lang="ru-RU" sz="2700" dirty="0"/>
              <a:t>Училась в сельской школе, после окончания поступила в Чеченский Государственный Педагогический </a:t>
            </a:r>
            <a:r>
              <a:rPr lang="ru-RU" sz="2700" dirty="0" smtClean="0"/>
              <a:t>Университет по специальности «История </a:t>
            </a:r>
            <a:r>
              <a:rPr lang="ru-RU" sz="2700" dirty="0"/>
              <a:t>и Обществознание</a:t>
            </a:r>
            <a:r>
              <a:rPr lang="ru-RU" sz="2700" dirty="0" smtClean="0"/>
              <a:t>», закончила </a:t>
            </a:r>
            <a:r>
              <a:rPr lang="ru-RU" sz="2700" dirty="0"/>
              <a:t>в 2019 году</a:t>
            </a:r>
            <a:r>
              <a:rPr lang="ru-RU" sz="2700" dirty="0" smtClean="0"/>
              <a:t>. 2020 году прошла переподготовку на дошкольного педагога, работаю </a:t>
            </a:r>
            <a:r>
              <a:rPr lang="ru-RU" sz="2700" dirty="0"/>
              <a:t>в садике «</a:t>
            </a:r>
            <a:r>
              <a:rPr lang="ru-RU" sz="2700" dirty="0" err="1" smtClean="0"/>
              <a:t>Аленушка</a:t>
            </a:r>
            <a:r>
              <a:rPr lang="ru-RU" sz="2700" dirty="0"/>
              <a:t> </a:t>
            </a:r>
            <a:r>
              <a:rPr lang="ru-RU" sz="2700" dirty="0" smtClean="0"/>
              <a:t>№</a:t>
            </a:r>
            <a:r>
              <a:rPr lang="ru-RU" sz="2700" dirty="0" smtClean="0"/>
              <a:t>1»</a:t>
            </a:r>
            <a:endParaRPr lang="ru-RU" sz="2700" dirty="0"/>
          </a:p>
        </p:txBody>
      </p:sp>
      <p:sp>
        <p:nvSpPr>
          <p:cNvPr id="11" name="Объект 2">
            <a:extLst>
              <a:ext uri="{FF2B5EF4-FFF2-40B4-BE49-F238E27FC236}">
                <a16:creationId xmlns="" xmlns:a16="http://schemas.microsoft.com/office/drawing/2014/main" id="{F9789660-A159-9E4B-B62F-5A016CFF4428}"/>
              </a:ext>
            </a:extLst>
          </p:cNvPr>
          <p:cNvSpPr>
            <a:spLocks noGrp="1"/>
          </p:cNvSpPr>
          <p:nvPr/>
        </p:nvSpPr>
        <p:spPr>
          <a:xfrm>
            <a:off x="-4453385" y="1859316"/>
            <a:ext cx="21403570" cy="43481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13" name="Объект 2">
            <a:extLst>
              <a:ext uri="{FF2B5EF4-FFF2-40B4-BE49-F238E27FC236}">
                <a16:creationId xmlns="" xmlns:a16="http://schemas.microsoft.com/office/drawing/2014/main" id="{6A2F98C1-101B-204D-84A8-273DFB7505BD}"/>
              </a:ext>
            </a:extLst>
          </p:cNvPr>
          <p:cNvSpPr>
            <a:spLocks noGrp="1"/>
          </p:cNvSpPr>
          <p:nvPr/>
        </p:nvSpPr>
        <p:spPr>
          <a:xfrm>
            <a:off x="-4300985" y="1859316"/>
            <a:ext cx="21403570" cy="49986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910214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A7B3341-86B3-4A4B-9197-3535D5DBA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814A7131-44A7-624B-B3F9-F1E5294C13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757" y="278780"/>
            <a:ext cx="11337072" cy="6280962"/>
          </a:xfrm>
        </p:spPr>
      </p:pic>
    </p:spTree>
    <p:extLst>
      <p:ext uri="{BB962C8B-B14F-4D97-AF65-F5344CB8AC3E}">
        <p14:creationId xmlns="" xmlns:p14="http://schemas.microsoft.com/office/powerpoint/2010/main" val="3526027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9AB3ECE-97C2-9941-A835-6F1E4C066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834483" y="0"/>
            <a:ext cx="10058400" cy="1486830"/>
          </a:xfrm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Что для меня путь </a:t>
            </a:r>
            <a:r>
              <a:rPr lang="ru-RU" dirty="0" smtClean="0">
                <a:solidFill>
                  <a:srgbClr val="C00000"/>
                </a:solidFill>
              </a:rPr>
              <a:t>воспитателя</a:t>
            </a:r>
            <a:r>
              <a:rPr lang="en-US" dirty="0" smtClean="0">
                <a:solidFill>
                  <a:srgbClr val="C00000"/>
                </a:solidFill>
              </a:rPr>
              <a:t>?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ECB17B37-AE00-E744-992F-9D9173CF5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489" y="1205711"/>
            <a:ext cx="11545021" cy="5092390"/>
          </a:xfrm>
        </p:spPr>
        <p:txBody>
          <a:bodyPr>
            <a:normAutofit fontScale="92500" lnSpcReduction="20000"/>
          </a:bodyPr>
          <a:lstStyle/>
          <a:p>
            <a:r>
              <a:rPr lang="ru-RU" b="0" i="0" u="none" strike="noStrike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Играя в детстве со своими сверстниками, я представляла себя учителем начальных классов. Мое воображение рисовало картины, в которых я что-то рассказываю маленьким детям, учу их читать и считать. Мне было очень приятно мечтать о своей будущей </a:t>
            </a:r>
            <a:r>
              <a:rPr lang="ru-RU" b="1" i="0" u="none" strike="noStrike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профессии</a:t>
            </a:r>
            <a:r>
              <a:rPr lang="ru-RU" b="0" i="0" u="none" strike="noStrike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. </a:t>
            </a:r>
          </a:p>
          <a:p>
            <a:r>
              <a:rPr lang="ru-RU" b="0" i="0" u="none" strike="noStrike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А жизнь распорядилась таким образом, что по завершению обучения в высшей школе, не где не начала работать, но  меня не покидало желание работать с детьми.</a:t>
            </a:r>
          </a:p>
          <a:p>
            <a:r>
              <a:rPr lang="ru-RU" b="0" i="0" u="none" strike="noStrike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Наконец, я решилась воплотить свою мечту в реальность и устроилась </a:t>
            </a:r>
            <a:r>
              <a:rPr lang="ru-RU" b="1" i="0" u="none" strike="noStrike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воспитателем в детский сад</a:t>
            </a:r>
            <a:r>
              <a:rPr lang="ru-RU" b="0" i="0" u="none" strike="noStrike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r>
              <a:rPr lang="ru-RU" b="0" i="0" u="none" strike="noStrike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В памяти свежо </a:t>
            </a:r>
            <a:r>
              <a:rPr lang="ru-RU" b="1" i="0" u="none" strike="noStrike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воспоминание</a:t>
            </a:r>
            <a:r>
              <a:rPr lang="ru-RU" b="0" i="0" u="none" strike="noStrike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 о первом рабочем дне, когда я пришла домой уставшая, удивлённая и в какой-то степени обновленная.</a:t>
            </a:r>
            <a:r>
              <a:rPr lang="ru-RU" b="0" i="0" u="sng" strike="noStrike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Долгое время не могла уснуть</a:t>
            </a:r>
            <a:r>
              <a:rPr lang="ru-RU" b="0" i="0" u="none" strike="noStrike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: всё думала, как завоевать доверие и любовь детей. Все казалось необычным, новым и очень интересным. Не было сомнений, что придётся тяжело. Я утешала себя мыслью о том, что преодолею все препятствия.</a:t>
            </a:r>
            <a:r>
              <a:rPr lang="ru-RU" b="0" i="0" u="sng" strike="noStrike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Самое сложное было впереди</a:t>
            </a:r>
            <a:r>
              <a:rPr lang="ru-RU" b="0" i="0" u="none" strike="noStrike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: было много трудностей, кое-что получалось, а кое-что – нет.</a:t>
            </a:r>
          </a:p>
          <a:p>
            <a:r>
              <a:rPr lang="ru-RU" b="0" i="0" u="none" strike="noStrike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Как оказалось, у </a:t>
            </a:r>
            <a:r>
              <a:rPr lang="ru-RU" b="1" i="0" u="none" strike="noStrike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воспитателя</a:t>
            </a:r>
            <a:r>
              <a:rPr lang="ru-RU" b="0" i="0" u="none" strike="noStrike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 детского сада должно быть очень много талантов. Ему необходимо иметь чувство юмора, артистичность, </a:t>
            </a:r>
            <a:r>
              <a:rPr lang="ru-RU" b="0" i="1" u="none" strike="noStrike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«третий глаз»</a:t>
            </a:r>
            <a:r>
              <a:rPr lang="ru-RU" b="0" i="0" u="none" strike="noStrike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 и, конечно о, интуицию.</a:t>
            </a:r>
          </a:p>
          <a:p>
            <a:r>
              <a:rPr lang="ru-RU" b="0" i="0" u="none" strike="noStrike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 Начав работать с </a:t>
            </a:r>
            <a:r>
              <a:rPr lang="ru-RU" b="0" i="0" u="none" strike="noStrike" dirty="0" err="1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дошколятами</a:t>
            </a:r>
            <a:r>
              <a:rPr lang="ru-RU" b="0" i="0" u="none" strike="noStrike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, я поняла, что - моя новая замечательная работа является для меня стимулом всегда быть в форме, постоянно заниматься самообразованием. В детском саду очень много моментов, когда ты получаешь удовольствие от своей работы и удовлетворена ее результатами. Так, получилось, что после трудоустройства я сразу начала работать целыми днями, без напарницы. А потом наступили выходные. Придя на смену, и, посмотрев на своих детей, я поняла, что соскучилась по ним. Каково же мое удивление, когда они стали говорить, что соскучились по мне. Это была высшая степень похвалы для меня. Воодушевившись высказываниями детей, я начала усердно постигать тайны </a:t>
            </a:r>
            <a:r>
              <a:rPr lang="ru-RU" b="1" i="0" u="none" strike="noStrike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профессии воспитателя детского сада</a:t>
            </a:r>
            <a:r>
              <a:rPr lang="ru-RU" b="0" i="0" u="none" strike="noStrike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7952894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B8AED5D-FF7D-0D4D-9F2F-146B1B029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81000"/>
            <a:ext cx="10058400" cy="1066800"/>
          </a:xfrm>
        </p:spPr>
        <p:txBody>
          <a:bodyPr/>
          <a:lstStyle/>
          <a:p>
            <a:r>
              <a:rPr lang="ru-RU" dirty="0" smtClean="0"/>
              <a:t>                      </a:t>
            </a:r>
            <a:r>
              <a:rPr lang="ru-RU" dirty="0" smtClean="0">
                <a:solidFill>
                  <a:srgbClr val="FF0000"/>
                </a:solidFill>
              </a:rPr>
              <a:t>Обед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6D2854A7-D381-3E47-B67F-3453734EF6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1219200"/>
            <a:ext cx="6096000" cy="5188874"/>
          </a:xfrm>
        </p:spPr>
      </p:pic>
      <p:pic>
        <p:nvPicPr>
          <p:cNvPr id="7" name="Рисунок 6" descr="5E100BD4-7FDE-45CD-9015-087AC3CFCCA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515100" y="1333500"/>
            <a:ext cx="5029200" cy="4953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022949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9117435-95AF-5749-91B5-43D450373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957606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      </a:t>
            </a:r>
            <a:r>
              <a:rPr lang="ru-RU" dirty="0" smtClean="0">
                <a:solidFill>
                  <a:srgbClr val="FF0000"/>
                </a:solidFill>
              </a:rPr>
              <a:t>Сюжетно ролевая игра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CDD37143-0E96-2949-920F-A36AC20D40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905001"/>
            <a:ext cx="4876800" cy="4322018"/>
          </a:xfrm>
        </p:spPr>
      </p:pic>
      <p:pic>
        <p:nvPicPr>
          <p:cNvPr id="6" name="Рисунок 5" descr="IMG_294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407150" y="908050"/>
            <a:ext cx="4267200" cy="62611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311778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5">
            <a:extLst>
              <a:ext uri="{FF2B5EF4-FFF2-40B4-BE49-F238E27FC236}">
                <a16:creationId xmlns="" xmlns:a16="http://schemas.microsoft.com/office/drawing/2014/main" id="{6BC9B204-91E9-4A4E-B153-AD54DAECE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295400"/>
            <a:ext cx="5829610" cy="4920006"/>
          </a:xfrm>
          <a:prstGeom prst="rect">
            <a:avLst/>
          </a:prstGeom>
        </p:spPr>
      </p:pic>
      <p:pic>
        <p:nvPicPr>
          <p:cNvPr id="3" name="Рисунок 2" descr="IMG_274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38200" y="1066800"/>
            <a:ext cx="4724400" cy="51816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2BE15A6-36FD-4B41-B8CD-E15939D6F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                </a:t>
            </a:r>
            <a:r>
              <a:rPr lang="ru-RU" dirty="0" smtClean="0">
                <a:solidFill>
                  <a:srgbClr val="FF0000"/>
                </a:solidFill>
              </a:rPr>
              <a:t> Прогулка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7" name="Содержимое 6" descr="IMG_322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1" y="1752600"/>
            <a:ext cx="5486400" cy="4283075"/>
          </a:xfrm>
        </p:spPr>
      </p:pic>
      <p:pic>
        <p:nvPicPr>
          <p:cNvPr id="8" name="Рисунок 7" descr="IMG_326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4436" y="1676400"/>
            <a:ext cx="5527964" cy="441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763339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4D1E4DB-8065-0C4E-BA45-7AB4147BC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Мои достижения</a:t>
            </a:r>
          </a:p>
        </p:txBody>
      </p:sp>
      <p:pic>
        <p:nvPicPr>
          <p:cNvPr id="5" name="Рисунок 5">
            <a:extLst>
              <a:ext uri="{FF2B5EF4-FFF2-40B4-BE49-F238E27FC236}">
                <a16:creationId xmlns="" xmlns:a16="http://schemas.microsoft.com/office/drawing/2014/main" id="{AB43929C-2E2C-CC43-AB80-0573C4E43F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7318" y="2014194"/>
            <a:ext cx="3262305" cy="2829613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="" xmlns:a16="http://schemas.microsoft.com/office/drawing/2014/main" id="{BA0E9E37-7126-5445-BBA1-E32CBBA10B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4220" y="2014194"/>
            <a:ext cx="4581185" cy="2447073"/>
          </a:xfrm>
          <a:prstGeom prst="rect">
            <a:avLst/>
          </a:prstGeom>
        </p:spPr>
      </p:pic>
      <p:pic>
        <p:nvPicPr>
          <p:cNvPr id="7" name="Рисунок 7">
            <a:extLst>
              <a:ext uri="{FF2B5EF4-FFF2-40B4-BE49-F238E27FC236}">
                <a16:creationId xmlns="" xmlns:a16="http://schemas.microsoft.com/office/drawing/2014/main" id="{E3F66511-8717-0E41-8632-1E22B5A609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612" y="2353273"/>
            <a:ext cx="2100195" cy="3003550"/>
          </a:xfrm>
          <a:prstGeom prst="rect">
            <a:avLst/>
          </a:prstGeom>
        </p:spPr>
      </p:pic>
      <p:sp>
        <p:nvSpPr>
          <p:cNvPr id="9" name="Объект 8">
            <a:extLst>
              <a:ext uri="{FF2B5EF4-FFF2-40B4-BE49-F238E27FC236}">
                <a16:creationId xmlns="" xmlns:a16="http://schemas.microsoft.com/office/drawing/2014/main" id="{1AA5A8C2-9BB6-1343-BD70-C4612AD22A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5612" y="2014194"/>
            <a:ext cx="11346388" cy="3931920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84547329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авон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128</Words>
  <Application>Microsoft Office PowerPoint</Application>
  <PresentationFormat>Произвольный</PresentationFormat>
  <Paragraphs>20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Савон</vt:lpstr>
      <vt:lpstr>Амаева Сацита Махамедовна  Воспитатель МБДОУ « Детского сада № 1 «Аленушка»  С .Садовое  Грозненского муниципального района»</vt:lpstr>
      <vt:lpstr>Общие сведения о воспитатели</vt:lpstr>
      <vt:lpstr>Слайд 3</vt:lpstr>
      <vt:lpstr>Что для меня путь воспитателя?</vt:lpstr>
      <vt:lpstr>                      Обед </vt:lpstr>
      <vt:lpstr>      Сюжетно ролевая игра </vt:lpstr>
      <vt:lpstr>Слайд 7</vt:lpstr>
      <vt:lpstr>                 Прогулка</vt:lpstr>
      <vt:lpstr>Мои достижения</vt:lpstr>
      <vt:lpstr>Мои планы на будущее</vt:lpstr>
      <vt:lpstr>Слайд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Амаева Сацита Махамедовна  Воспитатель МБДОУ с.Садовое «Аленушка № 1»</dc:title>
  <dc:creator>Сацита Амаева</dc:creator>
  <cp:lastModifiedBy>ADMIN</cp:lastModifiedBy>
  <cp:revision>9</cp:revision>
  <dcterms:created xsi:type="dcterms:W3CDTF">2022-02-07T04:02:56Z</dcterms:created>
  <dcterms:modified xsi:type="dcterms:W3CDTF">2022-02-09T11:16:27Z</dcterms:modified>
</cp:coreProperties>
</file>